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7" r:id="rId2"/>
    <p:sldId id="298" r:id="rId3"/>
    <p:sldId id="299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5" r:id="rId22"/>
    <p:sldId id="342" r:id="rId23"/>
    <p:sldId id="343" r:id="rId24"/>
    <p:sldId id="344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40" r:id="rId3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CF1F"/>
    <a:srgbClr val="000000"/>
    <a:srgbClr val="292929"/>
    <a:srgbClr val="919191"/>
    <a:srgbClr val="151615"/>
    <a:srgbClr val="023B91"/>
    <a:srgbClr val="013582"/>
    <a:srgbClr val="1F2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6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6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86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6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6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1048582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1048583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584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48585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1048831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1048832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833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48834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1048820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1048821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822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48823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1048591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1048592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593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48594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1048836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48837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838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48839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1048841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1048842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1048843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844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48845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6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1048847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48848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1048849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48850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1048851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852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48853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1048816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817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48818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855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48856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7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1048858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1048859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48860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861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48862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1048825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1048826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48827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828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48829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1048577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1048578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E833C-B0A7-4604-99CC-4A2414F8F802}" type="datetimeFigureOut">
              <a:rPr lang="tr-TR" smtClean="0"/>
              <a:t>5.06.2023</a:t>
            </a:fld>
            <a:endParaRPr lang="tr-TR"/>
          </a:p>
        </p:txBody>
      </p:sp>
      <p:sp>
        <p:nvSpPr>
          <p:cNvPr id="1048579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1048580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D23B-139C-40FE-A9CB-5D90FE2B4B69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Metin kutusu 3"/>
          <p:cNvSpPr txBox="1"/>
          <p:nvPr/>
        </p:nvSpPr>
        <p:spPr>
          <a:xfrm>
            <a:off x="71120" y="0"/>
            <a:ext cx="6624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Kali Linux</a:t>
            </a:r>
            <a:endParaRPr lang="tr-TR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56" name="Metin kutusu 8"/>
          <p:cNvSpPr txBox="1"/>
          <p:nvPr/>
        </p:nvSpPr>
        <p:spPr>
          <a:xfrm>
            <a:off x="71120" y="1569660"/>
            <a:ext cx="4886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az-Latn-AZ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ədir ?</a:t>
            </a:r>
            <a:endParaRPr lang="tr-TR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75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7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7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78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2" name="Resim 4" descr="metin, ekran, ekran görüntüsü, elektronik eşyalar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2" y="457200"/>
            <a:ext cx="10566396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79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80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81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82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3" name="Resim 4" descr="metin, ekran, ekran görüntüsü, iç mekan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2" y="457200"/>
            <a:ext cx="10566396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83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84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85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8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4" name="Resim 4" descr="metin, ekran, ekran görüntüsü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2" y="457200"/>
            <a:ext cx="10566396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87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88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8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90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5" name="Resim 4" descr="metin, ekran, ekran görüntüsü, iç mekan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2" y="457200"/>
            <a:ext cx="10566396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Resim 4" descr="adam, kişi, gözlük, giyme içeren bir resim  Açıklama otomatik olarak oluşturuld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3921760"/>
            <a:ext cx="2530648" cy="2936240"/>
          </a:xfrm>
          <a:prstGeom prst="rect">
            <a:avLst/>
          </a:prstGeom>
        </p:spPr>
      </p:pic>
      <p:sp>
        <p:nvSpPr>
          <p:cNvPr id="1048791" name="Metin kutusu 5"/>
          <p:cNvSpPr txBox="1"/>
          <p:nvPr/>
        </p:nvSpPr>
        <p:spPr>
          <a:xfrm rot="3694786">
            <a:off x="-26086" y="6265756"/>
            <a:ext cx="108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600" dirty="0">
                <a:solidFill>
                  <a:srgbClr val="4DCF1F"/>
                </a:solidFill>
              </a:rPr>
              <a:t>Sno</a:t>
            </a:r>
            <a:r>
              <a:rPr lang="tr-TR" sz="1600" dirty="0" err="1">
                <a:solidFill>
                  <a:srgbClr val="4DCF1F"/>
                </a:solidFill>
              </a:rPr>
              <a:t>wden</a:t>
            </a:r>
            <a:endParaRPr lang="tr-TR" sz="1600" dirty="0">
              <a:solidFill>
                <a:srgbClr val="4DCF1F"/>
              </a:solidFill>
            </a:endParaRPr>
          </a:p>
        </p:txBody>
      </p:sp>
      <p:sp>
        <p:nvSpPr>
          <p:cNvPr id="1048792" name="Metin kutusu 6"/>
          <p:cNvSpPr txBox="1"/>
          <p:nvPr/>
        </p:nvSpPr>
        <p:spPr>
          <a:xfrm>
            <a:off x="2191499" y="5370598"/>
            <a:ext cx="4219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az-Latn-AZ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CamPhish</a:t>
            </a:r>
            <a:endParaRPr lang="tr-TR" sz="6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93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94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95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9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7" name="Resim 4" descr="metin, ekran, ekran görüntüsü, iç mekan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77" y="457200"/>
            <a:ext cx="10519646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97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98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9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00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8" name="Resim 4" descr="metin, ekran, bilgisayar, dizüstü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2" y="457200"/>
            <a:ext cx="10566396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0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0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0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0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9" name="Resim 4" descr="metin, ekran, ekran görüntüsü, elektronik eşyalar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5" y="457200"/>
            <a:ext cx="1061357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20" name="Resim 6" descr="metin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993" y="643467"/>
            <a:ext cx="2506979" cy="5571066"/>
          </a:xfrm>
          <a:prstGeom prst="rect">
            <a:avLst/>
          </a:prstGeom>
        </p:spPr>
      </p:pic>
      <p:sp>
        <p:nvSpPr>
          <p:cNvPr id="1048806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21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28" y="643467"/>
            <a:ext cx="2506979" cy="55710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07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08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0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0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22" name="Resim 4" descr="metin, ekran, ekran görüntüsü, düz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2" y="457200"/>
            <a:ext cx="10566396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Metin kutusu 3"/>
          <p:cNvSpPr txBox="1"/>
          <p:nvPr/>
        </p:nvSpPr>
        <p:spPr>
          <a:xfrm>
            <a:off x="5506720" y="78565"/>
            <a:ext cx="6116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36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Linux</a:t>
            </a:r>
            <a:r>
              <a:rPr lang="tr-TR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3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pentester</a:t>
            </a:r>
            <a:r>
              <a:rPr lang="tr-TR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tr-TR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xakerlər</a:t>
            </a:r>
            <a:r>
              <a:rPr lang="tr-TR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üçün hazırlanmış </a:t>
            </a:r>
            <a:r>
              <a:rPr lang="tr-TR" sz="3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r>
              <a:rPr lang="tr-TR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əsaslı</a:t>
            </a:r>
            <a:r>
              <a:rPr lang="tr-TR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Linux </a:t>
            </a:r>
            <a:r>
              <a:rPr lang="tr-TR" sz="3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məhsuludur</a:t>
            </a:r>
            <a:r>
              <a:rPr lang="tr-TR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az-Latn-AZ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58" name="Metin kutusu 5"/>
          <p:cNvSpPr txBox="1"/>
          <p:nvPr/>
        </p:nvSpPr>
        <p:spPr>
          <a:xfrm>
            <a:off x="6090920" y="5085140"/>
            <a:ext cx="61010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Əvvəlki</a:t>
            </a:r>
            <a:r>
              <a:rPr lang="tr-TR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adı </a:t>
            </a:r>
            <a:r>
              <a:rPr lang="tr-TR" sz="32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Backtrack</a:t>
            </a:r>
            <a:r>
              <a:rPr lang="tr-TR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olub</a:t>
            </a:r>
            <a:r>
              <a:rPr lang="tr-TR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Backtrack</a:t>
            </a:r>
            <a:r>
              <a:rPr lang="tr-TR" sz="32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tr-TR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versiyasından</a:t>
            </a:r>
            <a:r>
              <a:rPr lang="tr-TR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sonra </a:t>
            </a:r>
            <a:r>
              <a:rPr lang="tr-TR" sz="32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adını </a:t>
            </a:r>
            <a:r>
              <a:rPr lang="tr-TR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alaraq</a:t>
            </a:r>
            <a:r>
              <a:rPr lang="tr-TR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davam </a:t>
            </a:r>
            <a:r>
              <a:rPr lang="tr-TR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edir</a:t>
            </a:r>
            <a:r>
              <a:rPr lang="tr-TR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59" name="Dikdörtgen 10"/>
          <p:cNvSpPr/>
          <p:nvPr/>
        </p:nvSpPr>
        <p:spPr>
          <a:xfrm>
            <a:off x="0" y="2155735"/>
            <a:ext cx="5506720" cy="3108543"/>
          </a:xfrm>
          <a:prstGeom prst="rect">
            <a:avLst/>
          </a:prstGeom>
          <a:solidFill>
            <a:srgbClr val="1F22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48660" name="Metin kutusu 7"/>
          <p:cNvSpPr txBox="1"/>
          <p:nvPr/>
        </p:nvSpPr>
        <p:spPr>
          <a:xfrm>
            <a:off x="0" y="2177592"/>
            <a:ext cx="5590095" cy="3086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0" i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28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Linux</a:t>
            </a:r>
            <a:r>
              <a:rPr lang="tr-T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penetrasyon</a:t>
            </a:r>
            <a:r>
              <a:rPr lang="tr-T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testl</a:t>
            </a:r>
            <a:r>
              <a:rPr lang="az-Latn-AZ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ə</a:t>
            </a:r>
            <a:r>
              <a:rPr lang="tr-TR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tr-T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az-Latn-AZ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təhlükəsizlik</a:t>
            </a:r>
            <a:r>
              <a:rPr lang="tr-T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araştırması v</a:t>
            </a:r>
            <a:r>
              <a:rPr lang="az-Latn-AZ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ə</a:t>
            </a:r>
            <a:r>
              <a:rPr lang="tr-T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az-Latn-AZ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ə</a:t>
            </a:r>
            <a:r>
              <a:rPr lang="tr-TR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rsin</a:t>
            </a:r>
            <a:r>
              <a:rPr lang="az-Latn-AZ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ə</a:t>
            </a:r>
            <a:r>
              <a:rPr lang="tr-T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müh</a:t>
            </a:r>
            <a:r>
              <a:rPr lang="az-Latn-AZ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ə</a:t>
            </a:r>
            <a:r>
              <a:rPr lang="tr-TR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ndislik</a:t>
            </a:r>
            <a:r>
              <a:rPr lang="az-Latn-AZ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kimi </a:t>
            </a:r>
            <a:r>
              <a:rPr lang="tr-TR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mərhələlərdə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olunan </a:t>
            </a:r>
            <a:r>
              <a:rPr lang="tr-TR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yüzlərlə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alətlə</a:t>
            </a:r>
            <a:r>
              <a:rPr lang="az-Latn-AZ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birlikdə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gəlir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8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2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Linux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rəsmi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olaraq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Offensive</a:t>
            </a:r>
            <a:r>
              <a:rPr lang="tr-TR" sz="2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Security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tərəfindən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maliyyələşdirilir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inkişaf </a:t>
            </a:r>
            <a:r>
              <a:rPr lang="tr-TR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etdirilir</a:t>
            </a:r>
            <a:r>
              <a:rPr lang="tr-T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23" name="Resim 4" descr="metin, ekran görüntüsü, iç mekan, bilgisayar içeren bir resim  Açıklama otomatik olarak oluşturuldu"/>
          <p:cNvPicPr>
            <a:picLocks noChangeAspect="1"/>
          </p:cNvPicPr>
          <p:nvPr/>
        </p:nvPicPr>
        <p:blipFill rotWithShape="1">
          <a:blip r:embed="rId2"/>
          <a:srcRect r="653" b="1602"/>
          <a:stretch>
            <a:fillRect/>
          </a:stretch>
        </p:blipFill>
        <p:spPr>
          <a:xfrm>
            <a:off x="836177" y="457200"/>
            <a:ext cx="10450948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2000"/>
                    </a14:imgEffect>
                    <a14:imgEffect>
                      <a14:brightnessContrast bright="-49000" contrast="2600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6">
            <a:extLst>
              <a:ext uri="{FF2B5EF4-FFF2-40B4-BE49-F238E27FC236}">
                <a16:creationId xmlns:a16="http://schemas.microsoft.com/office/drawing/2014/main" id="{586423DC-C85E-3E71-7C23-4B74AC2F3BD2}"/>
              </a:ext>
            </a:extLst>
          </p:cNvPr>
          <p:cNvSpPr txBox="1"/>
          <p:nvPr/>
        </p:nvSpPr>
        <p:spPr>
          <a:xfrm>
            <a:off x="175887" y="179164"/>
            <a:ext cx="5575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6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VNC</a:t>
            </a:r>
            <a:r>
              <a:rPr lang="en-US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Inject</a:t>
            </a:r>
            <a:endParaRPr lang="tr-TR" sz="6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205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8029F9-A2EE-F021-624F-092C9EBA3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61" y="599763"/>
            <a:ext cx="11200278" cy="56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A7BC9A1-9790-7B3B-8453-A9DC23198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1" y="730343"/>
            <a:ext cx="10771331" cy="53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CF210DE-BED8-1D90-D848-9659175D6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6" y="478494"/>
            <a:ext cx="11106982" cy="590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9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94DAEA5-5400-590D-7CF6-3057D4DF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58" y="665921"/>
            <a:ext cx="9823518" cy="552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82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108AC37-73A4-8196-4519-2D041DF1D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8" y="434863"/>
            <a:ext cx="10645058" cy="59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48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EFC3A46-7BAA-ECC6-7659-BB0CC0A79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08" y="602948"/>
            <a:ext cx="10048184" cy="565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30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B0AFF78-08AF-4120-D344-B2E755B1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68" y="420115"/>
            <a:ext cx="10697497" cy="60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74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BBAD261-BDC1-8977-1C90-69B04B050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27" y="439779"/>
            <a:ext cx="10627579" cy="59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7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Metin kutusu 3"/>
          <p:cNvSpPr txBox="1"/>
          <p:nvPr/>
        </p:nvSpPr>
        <p:spPr>
          <a:xfrm>
            <a:off x="91440" y="193040"/>
            <a:ext cx="51917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tr-TR" sz="2800" b="1" i="0" spc="50" dirty="0">
                <a:ln w="0"/>
                <a:solidFill>
                  <a:srgbClr val="4DCF1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az-Latn-AZ" sz="2800" b="1" i="0" spc="50" dirty="0">
                <a:ln w="0"/>
                <a:solidFill>
                  <a:srgbClr val="4DCF1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-dən</a:t>
            </a:r>
            <a:r>
              <a:rPr lang="tr-TR" sz="2800" b="1" i="0" spc="50" dirty="0">
                <a:ln w="0"/>
                <a:solidFill>
                  <a:srgbClr val="4DCF1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800" b="1" i="0" spc="50" dirty="0">
                <a:ln w="0"/>
                <a:solidFill>
                  <a:srgbClr val="4DCF1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çox</a:t>
            </a:r>
            <a:r>
              <a:rPr lang="tr-TR" sz="2800" b="1" i="0" spc="50" dirty="0">
                <a:ln w="0"/>
                <a:solidFill>
                  <a:srgbClr val="4DCF1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i="0" spc="50" dirty="0" err="1">
                <a:ln w="0"/>
                <a:solidFill>
                  <a:srgbClr val="4DCF1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penetrasyon</a:t>
            </a:r>
            <a:r>
              <a:rPr lang="tr-TR" sz="2800" b="1" i="0" spc="50" dirty="0">
                <a:ln w="0"/>
                <a:solidFill>
                  <a:srgbClr val="4DCF1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az-Latn-AZ" sz="2800" b="1" i="0" spc="50" dirty="0">
                <a:ln w="0"/>
                <a:solidFill>
                  <a:srgbClr val="4DCF1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aləti</a:t>
            </a:r>
            <a:r>
              <a:rPr lang="tr-TR" sz="2800" b="1" i="0" spc="50" dirty="0">
                <a:ln w="0"/>
                <a:solidFill>
                  <a:srgbClr val="4DCF1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800" b="1" dirty="0">
                <a:solidFill>
                  <a:srgbClr val="4DC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az-Latn-AZ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z-Latn-AZ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22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BackTrack</a:t>
            </a:r>
            <a:r>
              <a:rPr lang="tr-TR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Linux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versiyalarından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fərqli</a:t>
            </a:r>
            <a:r>
              <a:rPr lang="az-Latn-AZ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olaraq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Linux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 </a:t>
            </a:r>
            <a:r>
              <a:rPr lang="tr-TR" sz="2200" dirty="0">
                <a:solidFill>
                  <a:srgbClr val="4DC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-dən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çox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nüfuzetmə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sınaq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alətləri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daxildir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Köhnə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BackTrack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versiyasında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işləməyən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funksionallığını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itirən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bütün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proqramlar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-də</a:t>
            </a:r>
            <a:r>
              <a:rPr lang="az-Latn-AZ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təmizlənir.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Beləliklə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daha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sadə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əməliyyat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sistemi formasına çat</a:t>
            </a:r>
            <a:r>
              <a:rPr lang="az-Latn-AZ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ır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48662" name="Metin kutusu 4"/>
          <p:cNvSpPr txBox="1"/>
          <p:nvPr/>
        </p:nvSpPr>
        <p:spPr>
          <a:xfrm>
            <a:off x="91439" y="4277360"/>
            <a:ext cx="3971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3200" b="1" spc="50" dirty="0">
                <a:ln w="0"/>
                <a:solidFill>
                  <a:srgbClr val="4DCF1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Açıq qaynaqlıdır :</a:t>
            </a:r>
            <a:endParaRPr lang="tr-TR" sz="3200" b="1" spc="50" dirty="0">
              <a:ln w="0"/>
              <a:solidFill>
                <a:srgbClr val="4DCF1F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63" name="Metin kutusu 5"/>
          <p:cNvSpPr txBox="1"/>
          <p:nvPr/>
        </p:nvSpPr>
        <p:spPr>
          <a:xfrm>
            <a:off x="91440" y="5283914"/>
            <a:ext cx="705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2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-də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olunan bütün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mənbə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kodları bütün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istifadəçilər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üçün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açıqdır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İstifadəçilər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Linux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ehtiyaclarına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uyğun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olaraq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konfiqurasiya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edə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bilərlər</a:t>
            </a:r>
            <a:r>
              <a:rPr lang="tr-T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48664" name="Metin kutusu 6"/>
          <p:cNvSpPr txBox="1"/>
          <p:nvPr/>
        </p:nvSpPr>
        <p:spPr>
          <a:xfrm>
            <a:off x="7142480" y="797658"/>
            <a:ext cx="296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3200" b="1" spc="50" dirty="0">
                <a:ln w="0"/>
                <a:solidFill>
                  <a:srgbClr val="4DCF1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Pulsuzdur :</a:t>
            </a:r>
            <a:endParaRPr lang="tr-TR" sz="3200" dirty="0">
              <a:solidFill>
                <a:srgbClr val="4DC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65" name="Metin kutusu 7"/>
          <p:cNvSpPr txBox="1"/>
          <p:nvPr/>
        </p:nvSpPr>
        <p:spPr>
          <a:xfrm>
            <a:off x="7142480" y="1522759"/>
            <a:ext cx="485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Linux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köhnə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BackTrack</a:t>
            </a:r>
            <a:r>
              <a:rPr lang="tr-TR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Linux 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kimi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tamamilə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pulsuz </a:t>
            </a:r>
            <a:r>
              <a:rPr lang="tr-TR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əməliyyat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sistemi </a:t>
            </a:r>
            <a:r>
              <a:rPr lang="az-Latn-AZ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məhsuludur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az-Latn-AZ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-nin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inkişafının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arxasında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duran </a:t>
            </a:r>
            <a:r>
              <a:rPr lang="tr-TR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Offensive</a:t>
            </a:r>
            <a:r>
              <a:rPr lang="tr-TR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Security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şirkəti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istifadəçilərin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heç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vaxt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üçün pul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ödəməli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olmayacağına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'nin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həmişə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pulsuz </a:t>
            </a:r>
            <a:r>
              <a:rPr lang="tr-T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qalacağına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qaranti verir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2AFB5BE-80FF-76D6-CD6C-37204399B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00" y="597095"/>
            <a:ext cx="10068233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6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8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AE2CC0C-4615-CAC4-E65B-5E4267454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67" y="444695"/>
            <a:ext cx="10610100" cy="59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12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Dikdörtgen 3"/>
          <p:cNvSpPr/>
          <p:nvPr/>
        </p:nvSpPr>
        <p:spPr>
          <a:xfrm>
            <a:off x="208332" y="214719"/>
            <a:ext cx="3454400" cy="218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48757" name="Metin kutusu 4"/>
          <p:cNvSpPr txBox="1"/>
          <p:nvPr/>
        </p:nvSpPr>
        <p:spPr>
          <a:xfrm>
            <a:off x="274320" y="214719"/>
            <a:ext cx="863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az-Latn-AZ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Kali Linux bəzi tooları</a:t>
            </a:r>
            <a:endParaRPr lang="tr-TR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58" name="Metin kutusu 5"/>
          <p:cNvSpPr txBox="1"/>
          <p:nvPr/>
        </p:nvSpPr>
        <p:spPr>
          <a:xfrm>
            <a:off x="694756" y="1413827"/>
            <a:ext cx="4155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az-Latn-AZ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Aircrack-ng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az-Latn-AZ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CamPhish</a:t>
            </a:r>
          </a:p>
        </p:txBody>
      </p:sp>
      <p:sp>
        <p:nvSpPr>
          <p:cNvPr id="2" name="Metin kutusu 4">
            <a:extLst>
              <a:ext uri="{FF2B5EF4-FFF2-40B4-BE49-F238E27FC236}">
                <a16:creationId xmlns:a16="http://schemas.microsoft.com/office/drawing/2014/main" id="{3478091A-42CF-A6F3-2948-665BE55BE6FF}"/>
              </a:ext>
            </a:extLst>
          </p:cNvPr>
          <p:cNvSpPr txBox="1"/>
          <p:nvPr/>
        </p:nvSpPr>
        <p:spPr>
          <a:xfrm>
            <a:off x="274320" y="2674897"/>
            <a:ext cx="863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az-Latn-AZ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Tojanlar</a:t>
            </a:r>
            <a:endParaRPr lang="tr-TR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etin kutusu 5">
            <a:extLst>
              <a:ext uri="{FF2B5EF4-FFF2-40B4-BE49-F238E27FC236}">
                <a16:creationId xmlns:a16="http://schemas.microsoft.com/office/drawing/2014/main" id="{44830356-669B-2DE1-C949-578596FEDB2F}"/>
              </a:ext>
            </a:extLst>
          </p:cNvPr>
          <p:cNvSpPr txBox="1"/>
          <p:nvPr/>
        </p:nvSpPr>
        <p:spPr>
          <a:xfrm>
            <a:off x="694756" y="3782079"/>
            <a:ext cx="41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az-Latn-AZ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VNC İnject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59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60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61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62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08" name="Resim 4" descr="metin, ekran görüntüsü, ekran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68629"/>
            <a:ext cx="11277600" cy="59207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63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64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65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6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09" name="Resim 4" descr="metin, ekran, ekran görüntüsü, televizyon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77" y="457200"/>
            <a:ext cx="10519646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67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68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6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70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0" name="Resim 4" descr="metin, ekran, ekran görüntüsü, düz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5" y="457200"/>
            <a:ext cx="1061357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7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7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7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7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1" name="Resim 4" descr="metin, ekran, ekran görüntüsü, elektronik eşyalar içeren bir resim  Açıklama otomatik olarak oluşturul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2" y="457200"/>
            <a:ext cx="10566396" cy="594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201</Words>
  <Application>Microsoft Office PowerPoint</Application>
  <PresentationFormat>Geniş ekran</PresentationFormat>
  <Paragraphs>20</Paragraphs>
  <Slides>32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Code Akademi</dc:creator>
  <cp:lastModifiedBy>Fuad Qudayev</cp:lastModifiedBy>
  <cp:revision>4</cp:revision>
  <dcterms:created xsi:type="dcterms:W3CDTF">2022-03-08T09:00:49Z</dcterms:created>
  <dcterms:modified xsi:type="dcterms:W3CDTF">2023-06-05T15:02:22Z</dcterms:modified>
</cp:coreProperties>
</file>